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Vazirmatn" panose="020B0604020202020204" charset="-78"/>
      <p:regular r:id="rId7"/>
      <p:bold r:id="rId8"/>
    </p:embeddedFont>
    <p:embeddedFont>
      <p:font typeface="Vazirmatn Medium" panose="020B0604020202020204" charset="-78"/>
      <p:regular r:id="rId9"/>
      <p:bold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5df001b94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5df001b94c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5df001b94c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5df001b94c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753275" y="2691150"/>
            <a:ext cx="7622700" cy="7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3600" b="1">
              <a:latin typeface="Vazirmatn"/>
              <a:ea typeface="Vazirmatn"/>
              <a:cs typeface="Vazirmatn"/>
              <a:sym typeface="Vazirmatn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753275" y="3570750"/>
            <a:ext cx="7622700" cy="53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2205200" y="964850"/>
            <a:ext cx="6537000" cy="27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1400" dirty="0">
              <a:latin typeface="Vazirmatn Medium"/>
              <a:ea typeface="Vazirmatn Medium"/>
              <a:cs typeface="Vazirmatn Medium"/>
              <a:sym typeface="Vazirmatn Medium"/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474025"/>
            <a:ext cx="8520600" cy="309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1400"/>
              </a:spcBef>
              <a:spcAft>
                <a:spcPts val="1400"/>
              </a:spcAft>
              <a:buNone/>
            </a:pPr>
            <a:endParaRPr>
              <a:latin typeface="Vazirmatn"/>
              <a:ea typeface="Vazirmatn"/>
              <a:cs typeface="Vazirmatn"/>
              <a:sym typeface="Vazirmatn"/>
            </a:endParaRPr>
          </a:p>
        </p:txBody>
      </p:sp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2205200" y="534950"/>
            <a:ext cx="6537000" cy="42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2720" b="1" dirty="0">
              <a:latin typeface="Vazirmatn"/>
              <a:ea typeface="Vazirmatn"/>
              <a:cs typeface="Vazirmatn"/>
              <a:sym typeface="Vazirmat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1531350" y="1522525"/>
            <a:ext cx="6100200" cy="21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790600" y="171550"/>
            <a:ext cx="2512325" cy="611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/>
          <a:srcRect l="18399" t="22278" r="16580" b="19590"/>
          <a:stretch/>
        </p:blipFill>
        <p:spPr>
          <a:xfrm>
            <a:off x="302609" y="682753"/>
            <a:ext cx="8474149" cy="4259475"/>
          </a:xfrm>
          <a:prstGeom prst="rect">
            <a:avLst/>
          </a:prstGeom>
        </p:spPr>
      </p:pic>
      <p:sp>
        <p:nvSpPr>
          <p:cNvPr id="5" name="Google Shape;60;p14"/>
          <p:cNvSpPr txBox="1">
            <a:spLocks noGrp="1"/>
          </p:cNvSpPr>
          <p:nvPr>
            <p:ph type="title"/>
          </p:nvPr>
        </p:nvSpPr>
        <p:spPr>
          <a:xfrm>
            <a:off x="3057955" y="286756"/>
            <a:ext cx="2675026" cy="3194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pt-BR" sz="1400" dirty="0" smtClean="0">
                <a:latin typeface="Vazirmatn Medium"/>
                <a:ea typeface="Vazirmatn Medium"/>
                <a:cs typeface="Vazirmatn Medium"/>
                <a:sym typeface="Vazirmatn Medium"/>
              </a:rPr>
              <a:t>Exemplo para apresentação: </a:t>
            </a:r>
            <a:endParaRPr sz="1400" dirty="0">
              <a:latin typeface="Vazirmatn Medium"/>
              <a:ea typeface="Vazirmatn Medium"/>
              <a:cs typeface="Vazirmatn Medium"/>
              <a:sym typeface="Vazirmatn Medium"/>
            </a:endParaRPr>
          </a:p>
        </p:txBody>
      </p:sp>
    </p:spTree>
    <p:extLst>
      <p:ext uri="{BB962C8B-B14F-4D97-AF65-F5344CB8AC3E}">
        <p14:creationId xmlns:p14="http://schemas.microsoft.com/office/powerpoint/2010/main" val="4098397294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Apresentação na tela (16:9)</PresentationFormat>
  <Paragraphs>1</Paragraphs>
  <Slides>4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Vazirmatn</vt:lpstr>
      <vt:lpstr>Vazirmatn Medium</vt:lpstr>
      <vt:lpstr>Simple Light</vt:lpstr>
      <vt:lpstr>Apresentação do PowerPoint</vt:lpstr>
      <vt:lpstr>Apresentação do PowerPoint</vt:lpstr>
      <vt:lpstr>Apresentação do PowerPoint</vt:lpstr>
      <vt:lpstr>Exemplo para apresentação: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cp:lastModifiedBy>Anônimo</cp:lastModifiedBy>
  <cp:revision>1</cp:revision>
  <dcterms:modified xsi:type="dcterms:W3CDTF">2023-08-03T11:59:32Z</dcterms:modified>
</cp:coreProperties>
</file>