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0066FF"/>
    <a:srgbClr val="0099FF"/>
    <a:srgbClr val="33CCFF"/>
    <a:srgbClr val="33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>
      <p:cViewPr>
        <p:scale>
          <a:sx n="32" d="100"/>
          <a:sy n="32" d="100"/>
        </p:scale>
        <p:origin x="726" y="-230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0E85DA-67B3-F19F-930A-BF5F1BBF625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E75267-4E7E-459C-BDA8-E980545787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69DD0-D450-6D53-9EBB-ED31A90AF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9730C6-881E-D140-C99B-E8D642122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258DD6-7A82-614C-5413-E49B10FE2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05B64-5E1F-41CA-A28C-3479BCD21B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04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3AD5FD-B7CF-40D3-9B29-770439206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454293-6259-78EC-8A67-CB894F087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4BF3B-DC09-C4B9-E0FA-EF6BE72D6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DF322-1F9B-4360-83F1-3F9A0C7A4E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850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3B68E4-6B7D-9398-91B3-F704FA2DE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9D91E-3BDE-E678-89A6-46BE6CA1B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5EA4DF-8DEA-7879-40CD-64CDCB824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9AA12-C837-42DC-A869-0A4DD7E7D9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672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FCD399-BA17-57A7-EC58-248A56785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E757D-FC38-03D2-946F-2C0CD4B1D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50EDA3-B080-EC0B-42B9-D26DDAA216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83E8-DF8C-476D-9780-0D2A33287D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861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B48774-68CA-EBE2-EF83-81B35EAB8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BFA5A4-463C-0177-2052-E876904D7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E38A2E-BBBC-EC59-F02B-B7E4EA9BB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0E5EA-560E-48A2-8459-DAFFF6B6D9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911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F96DE-DA32-8F87-2087-B4D8C95E2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87AE73-FFA9-6B81-6211-1CC3296BD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59089B-8AE0-E8E1-BD22-A7C76495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1C1B0-97A0-4458-9355-21CF3CBE87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81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0B1ED2-9A76-0FCA-C207-7525CD44F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9CDEDA-E9F6-7383-6B0B-28A225A0E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866452-84D4-83E7-3788-D9EFEB19F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84C77-5B87-426A-8696-9F3AC80A1A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533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D5FAD1-AFF9-B24F-A2EC-68D38BD2E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58DCEF-62A5-4B4F-8A5C-34FFB0EED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48156C-3AEB-FE37-FEC2-6AFDCF35D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87A85-4A86-413E-9253-6E03185990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900EA6-6CCA-E1A5-4D11-C72F62860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EC46DF-8A57-52F4-9838-E43738E18A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6C2945-6396-A89B-A7CA-520D8B0C2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630DF-0D6A-4DEE-BF9C-8A74C8A8F8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126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9BE8D4-E179-0182-26B5-809D9CF0F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D88FF-4A91-D249-3A44-C0A366A8A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3881E-6E08-27FA-7DC1-F8EE0A748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10459-351B-4FC0-902D-80ED2F516C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74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268A7-1590-FF7A-2B0E-6274E256C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01F0BF-E152-F7C3-D8F0-A7305DC53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8FCC12-59A2-D835-DF17-20CB92BDCD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5F1A6-135F-4520-8F23-079C7BD3D3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6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9E3598-8CB3-F4F8-2892-32FDAF3293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A8D517-372C-D8C0-0416-2055871863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/>
            </a:lvl1pPr>
          </a:lstStyle>
          <a:p>
            <a:fld id="{C903D180-7FFC-49BA-951A-432EAB07B7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117601" y="5291719"/>
            <a:ext cx="30110112" cy="22129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7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MAUSCULO negrito, corpo 70pt, podendo ser reduzido para até corpo 60, caso a quantidade de texto ultrapasse o espaço</a:t>
            </a:r>
            <a:endParaRPr lang="en-US" sz="70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6EFCB52B-C3C0-8CA2-F7F8-2A680BFE2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669" y="8378456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Nomes dos autores: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, negrito, corpo 40pt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Instituições; unidade acadêmica e endereço eletrônico: </a:t>
            </a:r>
            <a:r>
              <a:rPr lang="pt-BR" altLang="pt-BR" sz="4000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, regular, corpo 30pt 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5CF01599-5EFD-7FD2-716F-64669702A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23736300"/>
            <a:ext cx="14400212" cy="92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nnnnnnnnnnbbbbbbbbbbbbbbbaaaaaaaaaaaaaaaaaaacccccccckkkkkkkkkkkkkkkkkkkppppppppppppppppnnnnnnnnnnbbbbbbbbbbbbbbbaaaaaaaaaaaaaaaaaaacccccccckkkkkkkkkkkkkkkkkkkppppppppppppppppnnnnnnnnnnbbbbbbbbbbbbbbbaaaaaaaaaaaaaaaaaaacccccccckkkkkkkkkkkkkkkkkkkpppppppppppppppp nnnnnnnnnnbbbbbbbbbbbbbbbaaaaaaaaaaaaaaaaaaacccccccckkkkkkkkkkkkkkkkkkkppppppppppppppppnnnnnnnnnnbbbbbbbbbbbbbbbaaaaaaaaaaaaaaaaaaacccccccckkkkkkkkkkkkkkkkkkkppppppppppppppppnnnnnnnnnbbbbbbbbbbbbbbbaaaaaaaaaaaaaaaaaaacccccccckkkkkkkkkkkkkkkkkpppppppppppppppp nnnnnnnnnnbbbbbbbbbbbbbbbaaaaaaaaaaaaaaaaaaacccccccckkkkkkkkkkkkkkkkkkkppppppppppppppppnnnnnnnnnnbbbbbbbbbbbbbbbaaaaaaaaaaaaaaaaaaacccccccckkkkkkkkkkkkkkkkkkkpppppppppppppppp</a:t>
            </a:r>
            <a:endParaRPr lang="en-US" altLang="pt-BR" sz="32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9885BEC8-01EA-AC54-6C39-B5D42F0E3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3026" y="30899100"/>
            <a:ext cx="14400213" cy="669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CONCLUSÃO/CONSIDERAÇÕES FINAIS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nnnnnnnnnnbbbbbbbbbbbbbbbaaaaaaaaaaaaaaaaaaacccccccckkkkkkkkkkkkkkkkkkkppppppppppppppppnnnnnnnnnnbbbbbbbbbbbbbbbaaaaaaaaaaaaaaaaaaacccccccckkkkkkkkkkkkkkkkkkkppppppppppppppppnnnnnnnnnnbbbbbbbbbbbbbbbaaaaaaaaaaaaaaaaaaacccccccckkkkkkkkkkkkkkkkkkkpppppppppppppppp nnnnnnnnnnbbbbbbbbbbbbbbbaaaaaaaaaaaaaaaaaaacccccccckkkkkkkkkkkkkkkkkkkppppppppppppppppnnnnnnnnnnbbbbbbbbbbbbbbbaaaaaaaaaaaaaaaaaaacccccccckkkkkkkkkkkkkkkkkkkppppppppppppppppnnnnnnnnnnbbbbbbbbbbbbbbbaaaaaaaaaaaaaaaaaaacccccccckkkkkkkkkkkkkkkkkkkpppppppppppppppp</a:t>
            </a:r>
            <a:endParaRPr lang="en-US" altLang="pt-BR" sz="32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4717AD9C-BC54-0D4A-CE48-DE187C513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3026" y="37696774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AC594B22-C953-BC89-37DF-0A2DAD2B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3026" y="12438182"/>
            <a:ext cx="14400212" cy="17492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nnnnnnnnnnbbbbbbbbbbbbbbbaaaaaaaaaaaaaaaaaaacccccccckkkkkkkkkkkkkkkkkkkpppppppppppppppnnnnnnnnnnbbbbbbbbbbbbbbbaaaaaaaaaaaaaaaaaaacccccccckkkkkkkkkkkkkkkkkkkppppppppppppppppnnnnnnnnnnbbbbbbbbbbbbbbbaaaaaaaaaaaaaaaaaaacccccccckkkkkkkkkkkkkkkkkkkppppppppppppppppnnnnnnnbbbbbbbbbbbbbbbaaaaaaaaaaaaaaaaaaacccccccckkkkkkkkkkkkkkkkkkkpppppppppppppppnnnnnnnnnnbbbbbbbbbbbbbbbaaaaaaaaaaaaaaaaaaacccccccckkkkkkkkkkkkkkkkkkk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nnnnnnnnnnbbbbbbbbbbbbbbbaaaaaaaaaaaaaaaaaaacccccccckkkkkkkkkkkkkkkkkkkpppppppppppppppp</a:t>
            </a:r>
            <a:endParaRPr lang="en-US" altLang="pt-BR" sz="32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74BA78B2-CAD0-C08E-593A-7085795EC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11215927"/>
            <a:ext cx="29960888" cy="46038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1893444E-3CEA-58AB-31B7-93B8D283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12438182"/>
            <a:ext cx="14400212" cy="969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nnnnnnnnnnbbbbbbbbbbbbbbbaaaaaaaaaaaaaaaaaaacccccccckkkkkkkkkkkkkkkkkkkppppppppppppppppnnnnnnnnnnbbbbbbbbbbbbbbbaaaaaaaaaaaaaaaaaaacccccccckkkkkkkkkkkkkkkkkkkppppppppppppppppnnnnnnnnnnbbbbbbbbbbbbbbbaaaaaaaaaaaaaaaaaaacccccccckkkkkkkkkkkkkkkkkkkpppppppppppppppp nnnnnnnnnnbbbbbbbbbbbbbbbaaaaaaaaaaaaaaaaaaacccccccckkkkkkkkkkkkkkkkkkkppppppppppppppppnnnnnnnnnnbbbbbbbbbbbbbbbaaaaaaaaaaaaaaaaaaacccccccckkkkkkkkkkkkkkkkkkkppppppppppppppppnnnnnnnnnbbbbbbbbbbbbbbbaaaaaaaaaaaaaaaaaaacccccccckkkkkkkkkkkkkkkkkpppppppppppppppp nnnnnnnnnnbbbbbbbbbbbbbbbaaaaaaaaaaaaaaaaaaacccccccckkkkkkkkkkkkkkkkkkkppppppppppppppppnnnnnnnnnnbbbbbbbbbbbbbbbaaaaaaaaaaaaaaaaaaacccccccckkkkkkkkkkkkkkkkkkkppppppppppppppppppppppppppppppppppppppppppppppppppppppppppppppppppppppppppppppppppppppppppppppppppppppppppppppppppppppppppppppppppppppppppppppppppppppppppppppppppppp</a:t>
            </a:r>
            <a:endParaRPr lang="en-US" altLang="pt-BR" sz="3200" dirty="0">
              <a:latin typeface="Arial" panose="020B0604020202020204" pitchFamily="34" charset="0"/>
              <a:cs typeface="Geneva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7C48046-8560-7814-7D7F-B6EEE2421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677" y="1317626"/>
            <a:ext cx="12298696" cy="2541587"/>
          </a:xfrm>
          <a:prstGeom prst="rect">
            <a:avLst/>
          </a:prstGeom>
        </p:spPr>
      </p:pic>
      <p:pic>
        <p:nvPicPr>
          <p:cNvPr id="4" name="Picture 16">
            <a:extLst>
              <a:ext uri="{FF2B5EF4-FFF2-40B4-BE49-F238E27FC236}">
                <a16:creationId xmlns:a16="http://schemas.microsoft.com/office/drawing/2014/main" id="{8CEEB133-EF28-E479-D7D1-0E36446E0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194" y="1229469"/>
            <a:ext cx="4460558" cy="251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22" name="Picture 50" descr="Curso de Engenharia de Produção">
            <a:extLst>
              <a:ext uri="{FF2B5EF4-FFF2-40B4-BE49-F238E27FC236}">
                <a16:creationId xmlns:a16="http://schemas.microsoft.com/office/drawing/2014/main" id="{B783CB04-FFCB-3EEE-B801-A968ED306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173" y="1332798"/>
            <a:ext cx="5981065" cy="25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7">
            <a:extLst>
              <a:ext uri="{FF2B5EF4-FFF2-40B4-BE49-F238E27FC236}">
                <a16:creationId xmlns:a16="http://schemas.microsoft.com/office/drawing/2014/main" id="{78B7CD2E-1BD8-E044-E8CD-42AEC2603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4699794"/>
            <a:ext cx="29960888" cy="46038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156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Geneva</vt:lpstr>
      <vt:lpstr>Calibri</vt:lpstr>
      <vt:lpstr>MS PGothic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Lucas Vitorino Alves</cp:lastModifiedBy>
  <cp:revision>247</cp:revision>
  <dcterms:created xsi:type="dcterms:W3CDTF">2007-11-19T21:30:54Z</dcterms:created>
  <dcterms:modified xsi:type="dcterms:W3CDTF">2023-08-11T20:46:04Z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